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7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300" r:id="rId15"/>
    <p:sldId id="347" r:id="rId16"/>
    <p:sldId id="301" r:id="rId17"/>
    <p:sldId id="304" r:id="rId18"/>
    <p:sldId id="303" r:id="rId19"/>
    <p:sldId id="305" r:id="rId20"/>
    <p:sldId id="302" r:id="rId21"/>
    <p:sldId id="307" r:id="rId22"/>
    <p:sldId id="306" r:id="rId23"/>
    <p:sldId id="275" r:id="rId24"/>
    <p:sldId id="308" r:id="rId25"/>
    <p:sldId id="310" r:id="rId26"/>
    <p:sldId id="312" r:id="rId27"/>
    <p:sldId id="311" r:id="rId28"/>
    <p:sldId id="314" r:id="rId29"/>
    <p:sldId id="313" r:id="rId30"/>
    <p:sldId id="316" r:id="rId31"/>
    <p:sldId id="315" r:id="rId32"/>
    <p:sldId id="318" r:id="rId33"/>
    <p:sldId id="317" r:id="rId34"/>
    <p:sldId id="320" r:id="rId35"/>
    <p:sldId id="319" r:id="rId36"/>
    <p:sldId id="322" r:id="rId37"/>
    <p:sldId id="321" r:id="rId38"/>
    <p:sldId id="324" r:id="rId39"/>
    <p:sldId id="323" r:id="rId40"/>
    <p:sldId id="326" r:id="rId41"/>
    <p:sldId id="325" r:id="rId42"/>
    <p:sldId id="328" r:id="rId43"/>
    <p:sldId id="327" r:id="rId44"/>
    <p:sldId id="330" r:id="rId45"/>
    <p:sldId id="348" r:id="rId46"/>
    <p:sldId id="329" r:id="rId47"/>
    <p:sldId id="332" r:id="rId48"/>
    <p:sldId id="331" r:id="rId49"/>
    <p:sldId id="334" r:id="rId50"/>
    <p:sldId id="333" r:id="rId51"/>
    <p:sldId id="336" r:id="rId52"/>
    <p:sldId id="335" r:id="rId53"/>
    <p:sldId id="338" r:id="rId54"/>
    <p:sldId id="340" r:id="rId55"/>
    <p:sldId id="339" r:id="rId56"/>
    <p:sldId id="342" r:id="rId57"/>
    <p:sldId id="344" r:id="rId58"/>
    <p:sldId id="343" r:id="rId59"/>
    <p:sldId id="346" r:id="rId60"/>
    <p:sldId id="345" r:id="rId61"/>
    <p:sldId id="349" r:id="rId6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40" autoAdjust="0"/>
    <p:restoredTop sz="94660"/>
  </p:normalViewPr>
  <p:slideViewPr>
    <p:cSldViewPr snapToGrid="0">
      <p:cViewPr varScale="1">
        <p:scale>
          <a:sx n="81" d="100"/>
          <a:sy n="81" d="100"/>
        </p:scale>
        <p:origin x="2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2F32D-0063-47E5-A325-A97A4A68EA3D}" type="datetimeFigureOut">
              <a:rPr lang="zh-TW" altLang="en-US" smtClean="0"/>
              <a:t>2017/9/4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D84DF-0A2D-4633-AFB8-48517B35AD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1543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字越大，代表提到的次数越多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D84DF-0A2D-4633-AFB8-48517B35AD6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10401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最左边代表平均的服务分数最低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D84DF-0A2D-4633-AFB8-48517B35AD6F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8710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最左边代表负面评语提到的次数最多</a:t>
            </a:r>
            <a:r>
              <a:rPr lang="en-US" altLang="zh-TW" dirty="0"/>
              <a:t>(</a:t>
            </a:r>
            <a:r>
              <a:rPr lang="zh-TW" altLang="en-US" dirty="0"/>
              <a:t>每百句提到的次数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D84DF-0A2D-4633-AFB8-48517B35AD6F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2199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最左边代表，从</a:t>
            </a:r>
            <a:r>
              <a:rPr lang="en-US" altLang="zh-TW" dirty="0"/>
              <a:t>2015~2017</a:t>
            </a:r>
            <a:r>
              <a:rPr lang="zh-TW" altLang="en-US" dirty="0"/>
              <a:t>提到次数，上升最多的词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D84DF-0A2D-4633-AFB8-48517B35AD6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5891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最左边代表，从</a:t>
            </a:r>
            <a:r>
              <a:rPr lang="en-US" altLang="zh-TW" dirty="0"/>
              <a:t>2015~2017</a:t>
            </a:r>
            <a:r>
              <a:rPr lang="zh-TW" altLang="en-US" dirty="0"/>
              <a:t>提到次数，下降最多的词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D84DF-0A2D-4633-AFB8-48517B35AD6F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6200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红色是口味，绿色是环境，蓝色是服务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D84DF-0A2D-4633-AFB8-48517B35AD6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7999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越高代表提到的次数越多</a:t>
            </a:r>
            <a:r>
              <a:rPr lang="en-US" altLang="zh-TW" dirty="0"/>
              <a:t>(</a:t>
            </a:r>
            <a:r>
              <a:rPr lang="zh-TW" altLang="en-US" dirty="0"/>
              <a:t>单位</a:t>
            </a:r>
            <a:r>
              <a:rPr lang="en-US" altLang="zh-TW" dirty="0"/>
              <a:t>:</a:t>
            </a:r>
            <a:r>
              <a:rPr lang="zh-TW" altLang="en-US" dirty="0"/>
              <a:t> 提到次数</a:t>
            </a:r>
            <a:r>
              <a:rPr lang="en-US" altLang="zh-TW" dirty="0"/>
              <a:t>/</a:t>
            </a:r>
            <a:r>
              <a:rPr lang="zh-TW" altLang="en-US" dirty="0"/>
              <a:t>每百句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D84DF-0A2D-4633-AFB8-48517B35AD6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7594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最左边提到的次数最多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D84DF-0A2D-4633-AFB8-48517B35AD6F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8580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最左边代表平均的味道分数最低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D84DF-0A2D-4633-AFB8-48517B35AD6F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9671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最左边代表负面评语提到的次数最多</a:t>
            </a:r>
            <a:r>
              <a:rPr lang="en-US" altLang="zh-TW" dirty="0"/>
              <a:t>(</a:t>
            </a:r>
            <a:r>
              <a:rPr lang="zh-TW" altLang="en-US" dirty="0"/>
              <a:t>每百句提到的次数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D84DF-0A2D-4633-AFB8-48517B35AD6F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5275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最左边提到的次数最多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D84DF-0A2D-4633-AFB8-48517B35AD6F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5555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D3B-27D3-4F0C-B527-B71260A05DE3}" type="datetimeFigureOut">
              <a:rPr lang="zh-TW" altLang="en-US" smtClean="0"/>
              <a:t>2017/9/4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11126-BC02-4376-BDB1-B2623C50AA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6692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D3B-27D3-4F0C-B527-B71260A05DE3}" type="datetimeFigureOut">
              <a:rPr lang="zh-TW" altLang="en-US" smtClean="0"/>
              <a:t>2017/9/4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11126-BC02-4376-BDB1-B2623C50AA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7145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D3B-27D3-4F0C-B527-B71260A05DE3}" type="datetimeFigureOut">
              <a:rPr lang="zh-TW" altLang="en-US" smtClean="0"/>
              <a:t>2017/9/4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11126-BC02-4376-BDB1-B2623C50AA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6226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D3B-27D3-4F0C-B527-B71260A05DE3}" type="datetimeFigureOut">
              <a:rPr lang="zh-TW" altLang="en-US" smtClean="0"/>
              <a:t>2017/9/4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11126-BC02-4376-BDB1-B2623C50AA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3132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D3B-27D3-4F0C-B527-B71260A05DE3}" type="datetimeFigureOut">
              <a:rPr lang="zh-TW" altLang="en-US" smtClean="0"/>
              <a:t>2017/9/4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11126-BC02-4376-BDB1-B2623C50AA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498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D3B-27D3-4F0C-B527-B71260A05DE3}" type="datetimeFigureOut">
              <a:rPr lang="zh-TW" altLang="en-US" smtClean="0"/>
              <a:t>2017/9/4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11126-BC02-4376-BDB1-B2623C50AA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3619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D3B-27D3-4F0C-B527-B71260A05DE3}" type="datetimeFigureOut">
              <a:rPr lang="zh-TW" altLang="en-US" smtClean="0"/>
              <a:t>2017/9/4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11126-BC02-4376-BDB1-B2623C50AA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4053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D3B-27D3-4F0C-B527-B71260A05DE3}" type="datetimeFigureOut">
              <a:rPr lang="zh-TW" altLang="en-US" smtClean="0"/>
              <a:t>2017/9/4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11126-BC02-4376-BDB1-B2623C50AA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5269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D3B-27D3-4F0C-B527-B71260A05DE3}" type="datetimeFigureOut">
              <a:rPr lang="zh-TW" altLang="en-US" smtClean="0"/>
              <a:t>2017/9/4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11126-BC02-4376-BDB1-B2623C50AA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8108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D3B-27D3-4F0C-B527-B71260A05DE3}" type="datetimeFigureOut">
              <a:rPr lang="zh-TW" altLang="en-US" smtClean="0"/>
              <a:t>2017/9/4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11126-BC02-4376-BDB1-B2623C50AA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1912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D3B-27D3-4F0C-B527-B71260A05DE3}" type="datetimeFigureOut">
              <a:rPr lang="zh-TW" altLang="en-US" smtClean="0"/>
              <a:t>2017/9/4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11126-BC02-4376-BDB1-B2623C50AA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123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93D3B-27D3-4F0C-B527-B71260A05DE3}" type="datetimeFigureOut">
              <a:rPr lang="zh-TW" altLang="en-US" smtClean="0"/>
              <a:t>2017/9/4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11126-BC02-4376-BDB1-B2623C50AA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9743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有家酸菜鱼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4304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总体</a:t>
            </a:r>
            <a:r>
              <a:rPr lang="en-US" altLang="zh-TW" dirty="0"/>
              <a:t>-</a:t>
            </a:r>
            <a:r>
              <a:rPr lang="zh-TW" altLang="en-US" dirty="0"/>
              <a:t>负面评语最多的</a:t>
            </a:r>
            <a:r>
              <a:rPr lang="en-US" altLang="zh-TW" dirty="0"/>
              <a:t>20</a:t>
            </a:r>
            <a:r>
              <a:rPr lang="zh-TW" altLang="en-US" dirty="0"/>
              <a:t>项产品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C768C0E-B83A-417D-A2E4-95CE95E94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52715"/>
            <a:ext cx="10515600" cy="429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641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总体</a:t>
            </a:r>
            <a:r>
              <a:rPr lang="en-US" altLang="zh-TW" dirty="0"/>
              <a:t>-</a:t>
            </a:r>
            <a:r>
              <a:rPr lang="zh-TW" altLang="en-US" dirty="0"/>
              <a:t>提到次数最多的</a:t>
            </a:r>
            <a:r>
              <a:rPr lang="en-US" altLang="zh-TW" dirty="0"/>
              <a:t>20</a:t>
            </a:r>
            <a:r>
              <a:rPr lang="zh-TW" altLang="en-US" dirty="0"/>
              <a:t>间门店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91142EA-8915-4013-BC7E-D20ABD4F64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70211"/>
            <a:ext cx="10515600" cy="426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797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总体</a:t>
            </a:r>
            <a:r>
              <a:rPr lang="en-US" altLang="zh-TW" dirty="0"/>
              <a:t>-</a:t>
            </a:r>
            <a:r>
              <a:rPr lang="zh-TW" altLang="en-US" dirty="0"/>
              <a:t>服务分数最低的</a:t>
            </a:r>
            <a:r>
              <a:rPr lang="en-US" altLang="zh-TW" dirty="0"/>
              <a:t>20</a:t>
            </a:r>
            <a:r>
              <a:rPr lang="zh-TW" altLang="en-US" dirty="0"/>
              <a:t>间门店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8549430-C90A-4D83-9165-3EC8325B6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88935"/>
            <a:ext cx="10515600" cy="422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665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总体</a:t>
            </a:r>
            <a:r>
              <a:rPr lang="en-US" altLang="zh-TW" dirty="0"/>
              <a:t>-</a:t>
            </a:r>
            <a:r>
              <a:rPr lang="zh-TW" altLang="en-US" dirty="0"/>
              <a:t>负面评语最多的</a:t>
            </a:r>
            <a:r>
              <a:rPr lang="en-US" altLang="zh-TW" dirty="0"/>
              <a:t>20</a:t>
            </a:r>
            <a:r>
              <a:rPr lang="zh-TW" altLang="en-US" dirty="0"/>
              <a:t>间门店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BA2C08A-3F08-4B42-B980-D0C90C311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76336"/>
            <a:ext cx="10515600" cy="424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50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门店</a:t>
            </a:r>
            <a:r>
              <a:rPr lang="en-US" altLang="zh-TW" dirty="0"/>
              <a:t>-</a:t>
            </a:r>
            <a:r>
              <a:rPr lang="en-US" altLang="zh-TW" dirty="0" err="1"/>
              <a:t>sm</a:t>
            </a:r>
            <a:r>
              <a:rPr lang="zh-TW" altLang="en-US" dirty="0"/>
              <a:t>广场店</a:t>
            </a:r>
            <a:r>
              <a:rPr lang="en-US" altLang="zh-TW" dirty="0"/>
              <a:t>(93</a:t>
            </a:r>
            <a:r>
              <a:rPr lang="zh-TW" altLang="en-US" dirty="0"/>
              <a:t>笔评论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584F67D-0A90-447A-81A0-7355FA3F95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0569"/>
            <a:ext cx="10515600" cy="430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223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门店</a:t>
            </a:r>
            <a:r>
              <a:rPr lang="en-US" altLang="zh-TW" dirty="0"/>
              <a:t>-</a:t>
            </a:r>
            <a:r>
              <a:rPr lang="zh-TW" altLang="en-US" dirty="0"/>
              <a:t>百联中环店</a:t>
            </a:r>
            <a:r>
              <a:rPr lang="en-US" altLang="zh-TW" dirty="0"/>
              <a:t>(155</a:t>
            </a:r>
            <a:r>
              <a:rPr lang="zh-TW" altLang="en-US" dirty="0"/>
              <a:t>笔评论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7B68C9B3-3E72-48E3-B68A-673F97161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2767"/>
            <a:ext cx="10515600" cy="423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94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门店</a:t>
            </a:r>
            <a:r>
              <a:rPr lang="en-US" altLang="zh-TW" dirty="0"/>
              <a:t>-</a:t>
            </a:r>
            <a:r>
              <a:rPr lang="zh-TW" altLang="en-US" dirty="0"/>
              <a:t>博大店</a:t>
            </a:r>
            <a:r>
              <a:rPr lang="en-US" altLang="zh-TW" dirty="0"/>
              <a:t>(270</a:t>
            </a:r>
            <a:r>
              <a:rPr lang="zh-TW" altLang="en-US" dirty="0"/>
              <a:t>笔评论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2C9DCEF-9BFF-4665-9CAE-232023409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9655"/>
            <a:ext cx="10515600" cy="428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74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门店</a:t>
            </a:r>
            <a:r>
              <a:rPr lang="en-US" altLang="zh-TW" dirty="0"/>
              <a:t>-</a:t>
            </a:r>
            <a:r>
              <a:rPr lang="zh-TW" altLang="en-US" dirty="0"/>
              <a:t>阊门店</a:t>
            </a:r>
            <a:r>
              <a:rPr lang="en-US" altLang="zh-TW" dirty="0"/>
              <a:t>(222</a:t>
            </a:r>
            <a:r>
              <a:rPr lang="zh-TW" altLang="en-US" dirty="0"/>
              <a:t>笔评论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A62350E-0E3E-4F0A-B595-405A3DA17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7217"/>
            <a:ext cx="10515600" cy="430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57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门店</a:t>
            </a:r>
            <a:r>
              <a:rPr lang="en-US" altLang="zh-TW" dirty="0"/>
              <a:t>-</a:t>
            </a:r>
            <a:r>
              <a:rPr lang="zh-TW" altLang="en-US" dirty="0"/>
              <a:t>常熟万达店</a:t>
            </a:r>
            <a:r>
              <a:rPr lang="en-US" altLang="zh-TW" dirty="0"/>
              <a:t>(34</a:t>
            </a:r>
            <a:r>
              <a:rPr lang="zh-TW" altLang="en-US" dirty="0"/>
              <a:t>笔评论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EAFD7CD-48A4-42FF-934F-2871BE4DD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9029"/>
            <a:ext cx="10515600" cy="43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395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门店</a:t>
            </a:r>
            <a:r>
              <a:rPr lang="en-US" altLang="zh-TW" dirty="0"/>
              <a:t>-</a:t>
            </a:r>
            <a:r>
              <a:rPr lang="zh-TW" altLang="en-US" dirty="0"/>
              <a:t>大洋百货店</a:t>
            </a:r>
            <a:r>
              <a:rPr lang="en-US" altLang="zh-TW" dirty="0"/>
              <a:t>(50</a:t>
            </a:r>
            <a:r>
              <a:rPr lang="zh-TW" altLang="en-US" dirty="0"/>
              <a:t>笔评论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87001DD-989D-4D1D-B7D2-511B9BD2F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2462"/>
            <a:ext cx="10515600" cy="431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87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资料说明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资料来源</a:t>
            </a:r>
            <a:r>
              <a:rPr lang="en-US" altLang="zh-TW" dirty="0"/>
              <a:t>:</a:t>
            </a:r>
            <a:r>
              <a:rPr lang="zh-TW" altLang="en-US" dirty="0"/>
              <a:t> 大众点评</a:t>
            </a:r>
            <a:endParaRPr lang="en-US" altLang="zh-TW" dirty="0"/>
          </a:p>
          <a:p>
            <a:r>
              <a:rPr lang="zh-TW" altLang="en-US" dirty="0"/>
              <a:t>时间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2015/01/01~2017/08/31</a:t>
            </a:r>
          </a:p>
          <a:p>
            <a:r>
              <a:rPr lang="zh-TW" altLang="en-US" dirty="0"/>
              <a:t>数量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43033</a:t>
            </a:r>
            <a:r>
              <a:rPr lang="zh-TW" altLang="en-US" dirty="0"/>
              <a:t>笔</a:t>
            </a:r>
            <a:endParaRPr lang="en-US" altLang="zh-TW" dirty="0"/>
          </a:p>
          <a:p>
            <a:r>
              <a:rPr lang="zh-TW" altLang="en-US" dirty="0"/>
              <a:t>地点</a:t>
            </a:r>
            <a:r>
              <a:rPr lang="en-US" altLang="zh-TW" dirty="0"/>
              <a:t>:</a:t>
            </a:r>
            <a:r>
              <a:rPr lang="zh-TW" altLang="en-US" dirty="0"/>
              <a:t> 苏州、南京、上海、宁波、无锡、绍兴</a:t>
            </a:r>
            <a:endParaRPr lang="en-US" altLang="zh-TW" dirty="0"/>
          </a:p>
          <a:p>
            <a:r>
              <a:rPr lang="zh-TW" altLang="en-US" dirty="0"/>
              <a:t>门店数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47</a:t>
            </a:r>
            <a:r>
              <a:rPr lang="zh-TW" altLang="en-US" dirty="0"/>
              <a:t>间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2742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门店</a:t>
            </a:r>
            <a:r>
              <a:rPr lang="en-US" altLang="zh-TW" dirty="0"/>
              <a:t>-</a:t>
            </a:r>
            <a:r>
              <a:rPr lang="zh-TW" altLang="en-US" dirty="0"/>
              <a:t>独墅湖店</a:t>
            </a:r>
            <a:r>
              <a:rPr lang="en-US" altLang="zh-TW" dirty="0"/>
              <a:t>(2337</a:t>
            </a:r>
            <a:r>
              <a:rPr lang="zh-TW" altLang="en-US" dirty="0"/>
              <a:t>笔评论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B8C9404-DC2A-4804-B8B6-C44AC66A9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4940"/>
            <a:ext cx="10515600" cy="431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57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门店</a:t>
            </a:r>
            <a:r>
              <a:rPr lang="en-US" altLang="zh-TW" dirty="0"/>
              <a:t>-</a:t>
            </a:r>
            <a:r>
              <a:rPr lang="zh-TW" altLang="en-US" dirty="0"/>
              <a:t>娥江店</a:t>
            </a:r>
            <a:r>
              <a:rPr lang="en-US" altLang="zh-TW" dirty="0"/>
              <a:t>(17</a:t>
            </a:r>
            <a:r>
              <a:rPr lang="zh-TW" altLang="en-US" dirty="0"/>
              <a:t>笔评论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8B38581-634A-4521-8C36-9F24CE66F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6521"/>
            <a:ext cx="10515600" cy="430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05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门店</a:t>
            </a:r>
            <a:r>
              <a:rPr lang="en-US" altLang="zh-TW" dirty="0"/>
              <a:t>-</a:t>
            </a:r>
            <a:r>
              <a:rPr lang="zh-TW" altLang="en-US" dirty="0"/>
              <a:t>凤凰街店</a:t>
            </a:r>
            <a:r>
              <a:rPr lang="en-US" altLang="zh-TW" dirty="0"/>
              <a:t>(2911</a:t>
            </a:r>
            <a:r>
              <a:rPr lang="zh-TW" altLang="en-US" dirty="0"/>
              <a:t>笔评论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515ED13-AFE7-4708-AB5A-795A938CF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8085"/>
            <a:ext cx="10515600" cy="428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989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门店</a:t>
            </a:r>
            <a:r>
              <a:rPr lang="en-US" altLang="zh-TW" dirty="0"/>
              <a:t>-</a:t>
            </a:r>
            <a:r>
              <a:rPr lang="zh-TW" altLang="en-US" dirty="0"/>
              <a:t>高铁圆融店</a:t>
            </a:r>
            <a:r>
              <a:rPr lang="en-US" altLang="zh-TW" dirty="0"/>
              <a:t>(105</a:t>
            </a:r>
            <a:r>
              <a:rPr lang="zh-TW" altLang="en-US" dirty="0"/>
              <a:t>笔评论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B1CF569-0018-4D57-B211-1C4330A911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2488"/>
            <a:ext cx="10515600" cy="429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085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门店</a:t>
            </a:r>
            <a:r>
              <a:rPr lang="en-US" altLang="zh-TW" dirty="0"/>
              <a:t>-</a:t>
            </a:r>
            <a:r>
              <a:rPr lang="zh-TW" altLang="en-US" dirty="0"/>
              <a:t>广益哥伦布店</a:t>
            </a:r>
            <a:r>
              <a:rPr lang="en-US" altLang="zh-TW" dirty="0"/>
              <a:t>(1061</a:t>
            </a:r>
            <a:r>
              <a:rPr lang="zh-TW" altLang="en-US" dirty="0"/>
              <a:t>笔评论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AF9AEC-A69E-4FA5-A80F-D9F3D0C32C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1087"/>
            <a:ext cx="10515600" cy="428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17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门店</a:t>
            </a:r>
            <a:r>
              <a:rPr lang="en-US" altLang="zh-TW" dirty="0"/>
              <a:t>-</a:t>
            </a:r>
            <a:r>
              <a:rPr lang="zh-TW" altLang="en-US" dirty="0"/>
              <a:t>海岸城店</a:t>
            </a:r>
            <a:r>
              <a:rPr lang="en-US" altLang="zh-TW" dirty="0"/>
              <a:t>(182</a:t>
            </a:r>
            <a:r>
              <a:rPr lang="zh-TW" altLang="en-US" dirty="0"/>
              <a:t>笔评论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FD18E87-343E-4096-AAF6-329DAE7F5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4231"/>
            <a:ext cx="10515600" cy="429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861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门店</a:t>
            </a:r>
            <a:r>
              <a:rPr lang="en-US" altLang="zh-TW" dirty="0"/>
              <a:t>-</a:t>
            </a:r>
            <a:r>
              <a:rPr lang="zh-TW" altLang="en-US" dirty="0"/>
              <a:t>湖滨店</a:t>
            </a:r>
            <a:r>
              <a:rPr lang="en-US" altLang="zh-TW" dirty="0"/>
              <a:t>(875</a:t>
            </a:r>
            <a:r>
              <a:rPr lang="zh-TW" altLang="en-US" dirty="0"/>
              <a:t>笔评论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1D69B77-1E0D-43EA-9F46-C2383A8877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6619"/>
            <a:ext cx="10515600" cy="424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085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门店</a:t>
            </a:r>
            <a:r>
              <a:rPr lang="en-US" altLang="zh-TW" dirty="0"/>
              <a:t>-</a:t>
            </a:r>
            <a:r>
              <a:rPr lang="zh-TW" altLang="en-US" dirty="0"/>
              <a:t>汇金店</a:t>
            </a:r>
            <a:r>
              <a:rPr lang="en-US" altLang="zh-TW" dirty="0"/>
              <a:t>(632</a:t>
            </a:r>
            <a:r>
              <a:rPr lang="zh-TW" altLang="en-US" dirty="0"/>
              <a:t>笔评论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87F450C-5463-4AB4-BA8E-F83550A969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3507"/>
            <a:ext cx="10515600" cy="427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7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门店</a:t>
            </a:r>
            <a:r>
              <a:rPr lang="en-US" altLang="zh-TW" dirty="0"/>
              <a:t>-</a:t>
            </a:r>
            <a:r>
              <a:rPr lang="zh-TW" altLang="en-US" dirty="0"/>
              <a:t>建邺万达店</a:t>
            </a:r>
            <a:r>
              <a:rPr lang="en-US" altLang="zh-TW" dirty="0"/>
              <a:t>(853</a:t>
            </a:r>
            <a:r>
              <a:rPr lang="zh-TW" altLang="en-US" dirty="0"/>
              <a:t>笔评论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0CB2E8E-BEB9-4CC5-BE4E-2D22E68C2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8706"/>
            <a:ext cx="10515600" cy="42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32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门店</a:t>
            </a:r>
            <a:r>
              <a:rPr lang="en-US" altLang="zh-TW" dirty="0"/>
              <a:t>-</a:t>
            </a:r>
            <a:r>
              <a:rPr lang="zh-TW" altLang="en-US" dirty="0"/>
              <a:t>江阴万达店</a:t>
            </a:r>
            <a:r>
              <a:rPr lang="en-US" altLang="zh-TW" dirty="0"/>
              <a:t>(77</a:t>
            </a:r>
            <a:r>
              <a:rPr lang="zh-TW" altLang="en-US" dirty="0"/>
              <a:t>笔评论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ED899CE8-BBAA-4916-B699-8F8578927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2096294"/>
            <a:ext cx="952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7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总体</a:t>
            </a:r>
            <a:r>
              <a:rPr lang="en-US" altLang="zh-TW" dirty="0"/>
              <a:t>-</a:t>
            </a:r>
            <a:r>
              <a:rPr lang="zh-TW" altLang="en-US" dirty="0"/>
              <a:t>词云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1295085-B5AF-43CF-AD93-4D49364C98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39692" y="1825625"/>
            <a:ext cx="831261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09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门店</a:t>
            </a:r>
            <a:r>
              <a:rPr lang="en-US" altLang="zh-TW" dirty="0"/>
              <a:t>-</a:t>
            </a:r>
            <a:r>
              <a:rPr lang="zh-TW" altLang="en-US" dirty="0"/>
              <a:t>昆山万达店</a:t>
            </a:r>
            <a:r>
              <a:rPr lang="en-US" altLang="zh-TW" dirty="0"/>
              <a:t>(31</a:t>
            </a:r>
            <a:r>
              <a:rPr lang="zh-TW" altLang="en-US" dirty="0"/>
              <a:t>笔评论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AE14A6B-DC95-4061-A65E-0C913CBAB5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7132"/>
            <a:ext cx="10515600" cy="426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55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门店</a:t>
            </a:r>
            <a:r>
              <a:rPr lang="en-US" altLang="zh-TW" dirty="0"/>
              <a:t>-</a:t>
            </a:r>
            <a:r>
              <a:rPr lang="zh-TW" altLang="en-US" dirty="0"/>
              <a:t>乐都汇店</a:t>
            </a:r>
            <a:r>
              <a:rPr lang="en-US" altLang="zh-TW" dirty="0"/>
              <a:t>(1225</a:t>
            </a:r>
            <a:r>
              <a:rPr lang="zh-TW" altLang="en-US" dirty="0"/>
              <a:t>笔评论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70C2E16-F26E-480F-8817-69A530425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2789"/>
            <a:ext cx="10515600" cy="427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42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门店</a:t>
            </a:r>
            <a:r>
              <a:rPr lang="en-US" altLang="zh-TW" dirty="0"/>
              <a:t>-</a:t>
            </a:r>
            <a:r>
              <a:rPr lang="zh-TW" altLang="en-US" dirty="0"/>
              <a:t>玲珑湾店</a:t>
            </a:r>
            <a:r>
              <a:rPr lang="en-US" altLang="zh-TW" dirty="0"/>
              <a:t>(1966</a:t>
            </a:r>
            <a:r>
              <a:rPr lang="zh-TW" altLang="en-US" dirty="0"/>
              <a:t>笔评论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EC717D3-E494-49FA-BFA8-E716FC379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4547"/>
            <a:ext cx="10515600" cy="431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5254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门店</a:t>
            </a:r>
            <a:r>
              <a:rPr lang="en-US" altLang="zh-TW" dirty="0"/>
              <a:t>-</a:t>
            </a:r>
            <a:r>
              <a:rPr lang="zh-TW" altLang="en-US" dirty="0"/>
              <a:t>娄葑店</a:t>
            </a:r>
            <a:r>
              <a:rPr lang="en-US" altLang="zh-TW" dirty="0"/>
              <a:t>(2074</a:t>
            </a:r>
            <a:r>
              <a:rPr lang="zh-TW" altLang="en-US" dirty="0"/>
              <a:t>笔评论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AB08B15-8F05-42ED-9197-8D990E8FB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4045"/>
            <a:ext cx="10515600" cy="433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55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门店</a:t>
            </a:r>
            <a:r>
              <a:rPr lang="en-US" altLang="zh-TW" dirty="0"/>
              <a:t>-</a:t>
            </a:r>
            <a:r>
              <a:rPr lang="zh-TW" altLang="en-US" dirty="0"/>
              <a:t>绿宝店</a:t>
            </a:r>
            <a:r>
              <a:rPr lang="en-US" altLang="zh-TW" dirty="0"/>
              <a:t>(1887</a:t>
            </a:r>
            <a:r>
              <a:rPr lang="zh-TW" altLang="en-US" dirty="0"/>
              <a:t>笔评论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44C9C8A-78B2-4927-B528-9BFE3343B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1213"/>
            <a:ext cx="10515600" cy="424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823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门店</a:t>
            </a:r>
            <a:r>
              <a:rPr lang="en-US" altLang="zh-TW" dirty="0"/>
              <a:t>-</a:t>
            </a:r>
            <a:r>
              <a:rPr lang="zh-TW" altLang="en-US" dirty="0"/>
              <a:t>茂业天地店</a:t>
            </a:r>
            <a:r>
              <a:rPr lang="en-US" altLang="zh-TW" dirty="0"/>
              <a:t>(2530</a:t>
            </a:r>
            <a:r>
              <a:rPr lang="zh-TW" altLang="en-US" dirty="0"/>
              <a:t>笔评论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65EFFD5-9370-4054-AAD5-F642C3C9D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0231"/>
            <a:ext cx="10515600" cy="428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90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门店</a:t>
            </a:r>
            <a:r>
              <a:rPr lang="en-US" altLang="zh-TW" dirty="0"/>
              <a:t>-</a:t>
            </a:r>
            <a:r>
              <a:rPr lang="zh-TW" altLang="en-US" dirty="0"/>
              <a:t>宁波环球银泰店</a:t>
            </a:r>
            <a:r>
              <a:rPr lang="en-US" altLang="zh-TW" dirty="0"/>
              <a:t>(218</a:t>
            </a:r>
            <a:r>
              <a:rPr lang="zh-TW" altLang="en-US" dirty="0"/>
              <a:t>笔评论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E212A7A-C3A9-446A-873C-2266986475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0231"/>
            <a:ext cx="10515600" cy="428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7830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门店</a:t>
            </a:r>
            <a:r>
              <a:rPr lang="en-US" altLang="zh-TW" dirty="0"/>
              <a:t>-</a:t>
            </a:r>
            <a:r>
              <a:rPr lang="zh-TW" altLang="en-US" dirty="0"/>
              <a:t>上坤城市广场店</a:t>
            </a:r>
            <a:r>
              <a:rPr lang="en-US" altLang="zh-TW" dirty="0"/>
              <a:t>(2527</a:t>
            </a:r>
            <a:r>
              <a:rPr lang="zh-TW" altLang="en-US" dirty="0"/>
              <a:t>笔评论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100BC87-33A9-4F8B-8781-09F84C83A8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6140"/>
            <a:ext cx="10515600" cy="431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693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门店</a:t>
            </a:r>
            <a:r>
              <a:rPr lang="en-US" altLang="zh-TW" dirty="0"/>
              <a:t>-</a:t>
            </a:r>
            <a:r>
              <a:rPr lang="zh-TW" altLang="en-US" dirty="0"/>
              <a:t>绍兴万达店</a:t>
            </a:r>
            <a:r>
              <a:rPr lang="en-US" altLang="zh-TW" dirty="0"/>
              <a:t>(30</a:t>
            </a:r>
            <a:r>
              <a:rPr lang="zh-TW" altLang="en-US" dirty="0"/>
              <a:t>笔评论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F953A46-BAA2-4C44-B61C-DD1882033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1354"/>
            <a:ext cx="10515600" cy="431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946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门店</a:t>
            </a:r>
            <a:r>
              <a:rPr lang="en-US" altLang="zh-TW" dirty="0"/>
              <a:t>-</a:t>
            </a:r>
            <a:r>
              <a:rPr lang="zh-TW" altLang="en-US" dirty="0"/>
              <a:t>石路国际商城店</a:t>
            </a:r>
            <a:r>
              <a:rPr lang="en-US" altLang="zh-TW" dirty="0"/>
              <a:t>(224</a:t>
            </a:r>
            <a:r>
              <a:rPr lang="zh-TW" altLang="en-US" dirty="0"/>
              <a:t>笔评论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C81CF2F-88DD-415A-AC0F-9A30C8FA3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3129"/>
            <a:ext cx="10515600" cy="433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1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总体</a:t>
            </a:r>
            <a:r>
              <a:rPr lang="en-US" altLang="zh-TW" dirty="0"/>
              <a:t>-</a:t>
            </a:r>
            <a:r>
              <a:rPr lang="zh-TW" altLang="en-US" dirty="0"/>
              <a:t>上升最多的词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039B96C-4D73-4E99-B622-0A15B1DDD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14905"/>
            <a:ext cx="10515600" cy="422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9437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门店</a:t>
            </a:r>
            <a:r>
              <a:rPr lang="en-US" altLang="zh-TW" dirty="0"/>
              <a:t>-</a:t>
            </a:r>
            <a:r>
              <a:rPr lang="zh-TW" altLang="en-US" dirty="0"/>
              <a:t>石路天虹店</a:t>
            </a:r>
            <a:r>
              <a:rPr lang="en-US" altLang="zh-TW" dirty="0"/>
              <a:t>(3449</a:t>
            </a:r>
            <a:r>
              <a:rPr lang="zh-TW" altLang="en-US" dirty="0"/>
              <a:t>笔评论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880EF30-40E0-4E19-B168-A3C46B838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7916"/>
            <a:ext cx="10515600" cy="434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3296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门店</a:t>
            </a:r>
            <a:r>
              <a:rPr lang="en-US" altLang="zh-TW" dirty="0"/>
              <a:t>-</a:t>
            </a:r>
            <a:r>
              <a:rPr lang="zh-TW" altLang="en-US" dirty="0"/>
              <a:t>世贸广场店</a:t>
            </a:r>
            <a:r>
              <a:rPr lang="en-US" altLang="zh-TW" dirty="0"/>
              <a:t>(255</a:t>
            </a:r>
            <a:r>
              <a:rPr lang="zh-TW" altLang="en-US" dirty="0"/>
              <a:t>笔评论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09727BF-C3BE-4982-B662-A8D4A64D1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1961"/>
            <a:ext cx="10515600" cy="423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250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门店</a:t>
            </a:r>
            <a:r>
              <a:rPr lang="en-US" altLang="zh-TW" dirty="0"/>
              <a:t>-</a:t>
            </a:r>
            <a:r>
              <a:rPr lang="zh-TW" altLang="en-US" dirty="0"/>
              <a:t>双湖广场店</a:t>
            </a:r>
            <a:r>
              <a:rPr lang="en-US" altLang="zh-TW" dirty="0"/>
              <a:t>(51</a:t>
            </a:r>
            <a:r>
              <a:rPr lang="zh-TW" altLang="en-US" dirty="0"/>
              <a:t>笔评论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EF4AD4C-F292-40E7-B5DD-5AF847A2F5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7916"/>
            <a:ext cx="10515600" cy="430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2388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门店</a:t>
            </a:r>
            <a:r>
              <a:rPr lang="en-US" altLang="zh-TW" dirty="0"/>
              <a:t>-</a:t>
            </a:r>
            <a:r>
              <a:rPr lang="zh-TW" altLang="en-US" dirty="0"/>
              <a:t>苏州人民商场店</a:t>
            </a:r>
            <a:r>
              <a:rPr lang="en-US" altLang="zh-TW" dirty="0"/>
              <a:t>(1266</a:t>
            </a:r>
            <a:r>
              <a:rPr lang="zh-TW" altLang="en-US" dirty="0"/>
              <a:t>笔评论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10F1BF3-6453-4772-A9CD-0D5809153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8814"/>
            <a:ext cx="10515600" cy="426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273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门店</a:t>
            </a:r>
            <a:r>
              <a:rPr lang="en-US" altLang="zh-TW" dirty="0"/>
              <a:t>-</a:t>
            </a:r>
            <a:r>
              <a:rPr lang="zh-TW" altLang="en-US" dirty="0"/>
              <a:t>泰华商城店</a:t>
            </a:r>
            <a:r>
              <a:rPr lang="en-US" altLang="zh-TW" dirty="0"/>
              <a:t>(251</a:t>
            </a:r>
            <a:r>
              <a:rPr lang="zh-TW" altLang="en-US" dirty="0"/>
              <a:t>笔评论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7228619-93CC-44A1-83CC-4F2362A11E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6519"/>
            <a:ext cx="10515600" cy="426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070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门店</a:t>
            </a:r>
            <a:r>
              <a:rPr lang="en-US" altLang="zh-TW" dirty="0"/>
              <a:t>-</a:t>
            </a:r>
            <a:r>
              <a:rPr lang="zh-TW" altLang="en-US" dirty="0"/>
              <a:t>桐泾店</a:t>
            </a:r>
            <a:r>
              <a:rPr lang="en-US" altLang="zh-TW" dirty="0"/>
              <a:t>(2251</a:t>
            </a:r>
            <a:r>
              <a:rPr lang="zh-TW" altLang="en-US" dirty="0"/>
              <a:t>笔评论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8D195FD-4E4C-49B0-ACC7-30CE7F2AE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0277"/>
            <a:ext cx="10515600" cy="426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2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门店</a:t>
            </a:r>
            <a:r>
              <a:rPr lang="en-US" altLang="zh-TW" dirty="0"/>
              <a:t>-</a:t>
            </a:r>
            <a:r>
              <a:rPr lang="zh-TW" altLang="en-US" dirty="0"/>
              <a:t>万达店</a:t>
            </a:r>
            <a:r>
              <a:rPr lang="en-US" altLang="zh-TW" dirty="0"/>
              <a:t>(2052</a:t>
            </a:r>
            <a:r>
              <a:rPr lang="zh-TW" altLang="en-US" dirty="0"/>
              <a:t>笔评论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4EA24BB-2E43-468E-9E5C-F52A59BE90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8130"/>
            <a:ext cx="10515600" cy="422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799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门店</a:t>
            </a:r>
            <a:r>
              <a:rPr lang="en-US" altLang="zh-TW" dirty="0"/>
              <a:t>-</a:t>
            </a:r>
            <a:r>
              <a:rPr lang="zh-TW" altLang="en-US" dirty="0"/>
              <a:t>万和城店</a:t>
            </a:r>
            <a:r>
              <a:rPr lang="en-US" altLang="zh-TW" dirty="0"/>
              <a:t>(162</a:t>
            </a:r>
            <a:r>
              <a:rPr lang="zh-TW" altLang="en-US" dirty="0"/>
              <a:t>笔评论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8B86C33-AE2A-49CD-809C-C45F3BBA72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0182"/>
            <a:ext cx="10515600" cy="434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439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门店</a:t>
            </a:r>
            <a:r>
              <a:rPr lang="en-US" altLang="zh-TW" dirty="0"/>
              <a:t>-</a:t>
            </a:r>
            <a:r>
              <a:rPr lang="zh-TW" altLang="en-US" dirty="0"/>
              <a:t>文汇广场店</a:t>
            </a:r>
            <a:r>
              <a:rPr lang="en-US" altLang="zh-TW" dirty="0"/>
              <a:t>(106</a:t>
            </a:r>
            <a:r>
              <a:rPr lang="zh-TW" altLang="en-US" dirty="0"/>
              <a:t>笔评论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89ABA263-0D3F-466C-95EA-38993F3CF7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4414"/>
            <a:ext cx="10515600" cy="425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1818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门店</a:t>
            </a:r>
            <a:r>
              <a:rPr lang="en-US" altLang="zh-TW" dirty="0"/>
              <a:t>-</a:t>
            </a:r>
            <a:r>
              <a:rPr lang="zh-TW" altLang="en-US" dirty="0"/>
              <a:t>吾悦广场店</a:t>
            </a:r>
            <a:r>
              <a:rPr lang="en-US" altLang="zh-TW" dirty="0"/>
              <a:t>(75</a:t>
            </a:r>
            <a:r>
              <a:rPr lang="zh-TW" altLang="en-US" dirty="0"/>
              <a:t>笔评论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B7D5741-5E2E-4CE8-B3FF-BBDB50B411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0396"/>
            <a:ext cx="10515600" cy="432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702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总体</a:t>
            </a:r>
            <a:r>
              <a:rPr lang="en-US" altLang="zh-TW" dirty="0"/>
              <a:t>-</a:t>
            </a:r>
            <a:r>
              <a:rPr lang="zh-TW" altLang="en-US" dirty="0"/>
              <a:t>下降最多的词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2A30C0A-0002-48EC-9F01-4AE6848FA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51933"/>
            <a:ext cx="10515600" cy="429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409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门店</a:t>
            </a:r>
            <a:r>
              <a:rPr lang="en-US" altLang="zh-TW" dirty="0"/>
              <a:t>-</a:t>
            </a:r>
            <a:r>
              <a:rPr lang="zh-TW" altLang="en-US" dirty="0"/>
              <a:t>吴中店</a:t>
            </a:r>
            <a:r>
              <a:rPr lang="en-US" altLang="zh-TW" dirty="0"/>
              <a:t>(1732</a:t>
            </a:r>
            <a:r>
              <a:rPr lang="zh-TW" altLang="en-US" dirty="0"/>
              <a:t>笔评论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8A99C11-06F5-4841-9049-9E71B9A1BE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6921"/>
            <a:ext cx="10515600" cy="428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3902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门店</a:t>
            </a:r>
            <a:r>
              <a:rPr lang="en-US" altLang="zh-TW" dirty="0"/>
              <a:t>-</a:t>
            </a:r>
            <a:r>
              <a:rPr lang="zh-TW" altLang="en-US" dirty="0"/>
              <a:t>吴中西路店</a:t>
            </a:r>
            <a:r>
              <a:rPr lang="en-US" altLang="zh-TW" dirty="0"/>
              <a:t>(361</a:t>
            </a:r>
            <a:r>
              <a:rPr lang="zh-TW" altLang="en-US" dirty="0"/>
              <a:t>笔评论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B56DC30-C63E-400E-A66C-E7ACBE565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9590"/>
            <a:ext cx="10515600" cy="424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266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门店</a:t>
            </a:r>
            <a:r>
              <a:rPr lang="en-US" altLang="zh-TW" dirty="0"/>
              <a:t>-</a:t>
            </a:r>
            <a:r>
              <a:rPr lang="zh-TW" altLang="en-US" dirty="0"/>
              <a:t>相城店</a:t>
            </a:r>
            <a:r>
              <a:rPr lang="en-US" altLang="zh-TW" dirty="0"/>
              <a:t>(1781</a:t>
            </a:r>
            <a:r>
              <a:rPr lang="zh-TW" altLang="en-US" dirty="0"/>
              <a:t>笔评论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A281447-658E-4070-A8E7-577D82CC4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0904"/>
            <a:ext cx="10515600" cy="430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639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门店</a:t>
            </a:r>
            <a:r>
              <a:rPr lang="en-US" altLang="zh-TW" dirty="0"/>
              <a:t>-</a:t>
            </a:r>
            <a:r>
              <a:rPr lang="zh-TW" altLang="en-US" dirty="0"/>
              <a:t>星光天地店</a:t>
            </a:r>
            <a:r>
              <a:rPr lang="en-US" altLang="zh-TW" dirty="0"/>
              <a:t>(76</a:t>
            </a:r>
            <a:r>
              <a:rPr lang="zh-TW" altLang="en-US" dirty="0"/>
              <a:t>笔评论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CCAB973-2F0B-4220-A368-28AF8D38D7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4103"/>
            <a:ext cx="10515600" cy="427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138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门店</a:t>
            </a:r>
            <a:r>
              <a:rPr lang="en-US" altLang="zh-TW" dirty="0"/>
              <a:t>-</a:t>
            </a:r>
            <a:r>
              <a:rPr lang="zh-TW" altLang="en-US" dirty="0"/>
              <a:t>宜兴店</a:t>
            </a:r>
            <a:r>
              <a:rPr lang="en-US" altLang="zh-TW" dirty="0"/>
              <a:t>(3</a:t>
            </a:r>
            <a:r>
              <a:rPr lang="zh-TW" altLang="en-US" dirty="0"/>
              <a:t>笔评论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7687BE65-29A0-46E9-9A59-BF6E2116C0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0162" y="2110581"/>
            <a:ext cx="959167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315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门店</a:t>
            </a:r>
            <a:r>
              <a:rPr lang="en-US" altLang="zh-TW" dirty="0"/>
              <a:t>-</a:t>
            </a:r>
            <a:r>
              <a:rPr lang="zh-TW" altLang="en-US" dirty="0"/>
              <a:t>印象城店</a:t>
            </a:r>
            <a:r>
              <a:rPr lang="en-US" altLang="zh-TW" dirty="0"/>
              <a:t>(75</a:t>
            </a:r>
            <a:r>
              <a:rPr lang="zh-TW" altLang="en-US" dirty="0"/>
              <a:t>笔评论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F4A4424-52BB-45BD-95FB-1DD20FEFDE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3196"/>
            <a:ext cx="10515600" cy="429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495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门店</a:t>
            </a:r>
            <a:r>
              <a:rPr lang="en-US" altLang="zh-TW" dirty="0"/>
              <a:t>-</a:t>
            </a:r>
            <a:r>
              <a:rPr lang="zh-TW" altLang="en-US" dirty="0"/>
              <a:t>园区店</a:t>
            </a:r>
            <a:r>
              <a:rPr lang="en-US" altLang="zh-TW" dirty="0"/>
              <a:t>(2878</a:t>
            </a:r>
            <a:r>
              <a:rPr lang="zh-TW" altLang="en-US" dirty="0"/>
              <a:t>笔评论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D423879-D892-4117-945F-FF4233F511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3413"/>
            <a:ext cx="10515600" cy="425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86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门店</a:t>
            </a:r>
            <a:r>
              <a:rPr lang="en-US" altLang="zh-TW" dirty="0"/>
              <a:t>-</a:t>
            </a:r>
            <a:r>
              <a:rPr lang="zh-TW" altLang="en-US" dirty="0"/>
              <a:t>园西路店</a:t>
            </a:r>
            <a:r>
              <a:rPr lang="en-US" altLang="zh-TW" dirty="0"/>
              <a:t>(7</a:t>
            </a:r>
            <a:r>
              <a:rPr lang="zh-TW" altLang="en-US" dirty="0"/>
              <a:t>笔评论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27061F5-143C-49C2-9A9C-4CFA051FD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5063"/>
            <a:ext cx="10515600" cy="425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849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门店</a:t>
            </a:r>
            <a:r>
              <a:rPr lang="en-US" altLang="zh-TW" dirty="0"/>
              <a:t>-</a:t>
            </a:r>
            <a:r>
              <a:rPr lang="zh-TW" altLang="en-US" dirty="0"/>
              <a:t>圆融星座店</a:t>
            </a:r>
            <a:r>
              <a:rPr lang="en-US" altLang="zh-TW" dirty="0"/>
              <a:t>(472</a:t>
            </a:r>
            <a:r>
              <a:rPr lang="zh-TW" altLang="en-US" dirty="0"/>
              <a:t>笔评论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0BC48A7-4C7B-4C8B-A5BA-F29095F9C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2655"/>
            <a:ext cx="10515600" cy="429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321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门店</a:t>
            </a:r>
            <a:r>
              <a:rPr lang="en-US" altLang="zh-TW" dirty="0"/>
              <a:t>-</a:t>
            </a:r>
            <a:r>
              <a:rPr lang="zh-TW" altLang="en-US" dirty="0"/>
              <a:t>月亮湾店</a:t>
            </a:r>
            <a:r>
              <a:rPr lang="en-US" altLang="zh-TW" dirty="0"/>
              <a:t>(117</a:t>
            </a:r>
            <a:r>
              <a:rPr lang="zh-TW" altLang="en-US" dirty="0"/>
              <a:t>笔评论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E062B5C-73B7-4D16-8BCB-10455C08F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0277"/>
            <a:ext cx="10515600" cy="426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总体</a:t>
            </a:r>
            <a:r>
              <a:rPr lang="en-US" altLang="zh-TW" dirty="0"/>
              <a:t>-</a:t>
            </a:r>
            <a:r>
              <a:rPr lang="zh-TW" altLang="en-US" dirty="0"/>
              <a:t>指标趋势图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674059A-F901-4CBC-BCBF-8153538BE2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86037"/>
            <a:ext cx="10515600" cy="423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850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门店</a:t>
            </a:r>
            <a:r>
              <a:rPr lang="en-US" altLang="zh-TW" dirty="0"/>
              <a:t>-</a:t>
            </a:r>
            <a:r>
              <a:rPr lang="zh-TW" altLang="en-US" dirty="0"/>
              <a:t>正翔广场店</a:t>
            </a:r>
            <a:r>
              <a:rPr lang="en-US" altLang="zh-TW" dirty="0"/>
              <a:t>(569</a:t>
            </a:r>
            <a:r>
              <a:rPr lang="zh-TW" altLang="en-US" dirty="0"/>
              <a:t>笔评论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7389DC1-DEF6-4DBF-9B48-4A77DE203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6632"/>
            <a:ext cx="10515600" cy="420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1844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84F812E-5A04-42D5-8B2E-61E87D999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感谢聆听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DB2FBDA-5CC5-4584-9F1D-7C64D90DE2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2040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总体</a:t>
            </a:r>
            <a:r>
              <a:rPr lang="en-US" altLang="zh-TW" dirty="0"/>
              <a:t>-</a:t>
            </a:r>
            <a:r>
              <a:rPr lang="zh-TW" altLang="en-US" dirty="0"/>
              <a:t>负面趋势图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39299F4-BBF4-45B1-ABCB-38B60A0E7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4052" y="1825625"/>
            <a:ext cx="103038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28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总体</a:t>
            </a:r>
            <a:r>
              <a:rPr lang="en-US" altLang="zh-TW" dirty="0"/>
              <a:t>-</a:t>
            </a:r>
            <a:r>
              <a:rPr lang="zh-TW" altLang="en-US" dirty="0"/>
              <a:t>提到次数最多的</a:t>
            </a:r>
            <a:r>
              <a:rPr lang="en-US" altLang="zh-TW" dirty="0"/>
              <a:t>20</a:t>
            </a:r>
            <a:r>
              <a:rPr lang="zh-TW" altLang="en-US" dirty="0"/>
              <a:t>项产品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070B06D-B5E7-4CA0-97A7-7F8236E65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48059"/>
            <a:ext cx="10515600" cy="430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26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总体</a:t>
            </a:r>
            <a:r>
              <a:rPr lang="en-US" altLang="zh-TW" dirty="0"/>
              <a:t>-</a:t>
            </a:r>
            <a:r>
              <a:rPr lang="zh-TW" altLang="en-US" dirty="0"/>
              <a:t>味道分数最低的</a:t>
            </a:r>
            <a:r>
              <a:rPr lang="en-US" altLang="zh-TW" dirty="0"/>
              <a:t>20</a:t>
            </a:r>
            <a:r>
              <a:rPr lang="zh-TW" altLang="en-US" dirty="0"/>
              <a:t>项产品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CB946206-8438-47B4-8072-4F746913A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47651"/>
            <a:ext cx="10515600" cy="430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27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795</Words>
  <Application>Microsoft Office PowerPoint</Application>
  <PresentationFormat>宽屏</PresentationFormat>
  <Paragraphs>88</Paragraphs>
  <Slides>61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66" baseType="lpstr">
      <vt:lpstr>新細明體</vt:lpstr>
      <vt:lpstr>Arial</vt:lpstr>
      <vt:lpstr>Calibri</vt:lpstr>
      <vt:lpstr>Calibri Light</vt:lpstr>
      <vt:lpstr>Office 佈景主題</vt:lpstr>
      <vt:lpstr>有家酸菜鱼</vt:lpstr>
      <vt:lpstr>资料说明</vt:lpstr>
      <vt:lpstr>总体-词云</vt:lpstr>
      <vt:lpstr>总体-上升最多的词</vt:lpstr>
      <vt:lpstr>总体-下降最多的词</vt:lpstr>
      <vt:lpstr>总体-指标趋势图</vt:lpstr>
      <vt:lpstr>总体-负面趋势图</vt:lpstr>
      <vt:lpstr>总体-提到次数最多的20项产品</vt:lpstr>
      <vt:lpstr>总体-味道分数最低的20项产品</vt:lpstr>
      <vt:lpstr>总体-负面评语最多的20项产品</vt:lpstr>
      <vt:lpstr>总体-提到次数最多的20间门店</vt:lpstr>
      <vt:lpstr>总体-服务分数最低的20间门店</vt:lpstr>
      <vt:lpstr>总体-负面评语最多的20间门店</vt:lpstr>
      <vt:lpstr>门店-sm广场店(93笔评论)</vt:lpstr>
      <vt:lpstr>门店-百联中环店(155笔评论)</vt:lpstr>
      <vt:lpstr>门店-博大店(270笔评论)</vt:lpstr>
      <vt:lpstr>门店-阊门店(222笔评论)</vt:lpstr>
      <vt:lpstr>门店-常熟万达店(34笔评论)</vt:lpstr>
      <vt:lpstr>门店-大洋百货店(50笔评论)</vt:lpstr>
      <vt:lpstr>门店-独墅湖店(2337笔评论)</vt:lpstr>
      <vt:lpstr>门店-娥江店(17笔评论)</vt:lpstr>
      <vt:lpstr>门店-凤凰街店(2911笔评论)</vt:lpstr>
      <vt:lpstr>门店-高铁圆融店(105笔评论)</vt:lpstr>
      <vt:lpstr>门店-广益哥伦布店(1061笔评论)</vt:lpstr>
      <vt:lpstr>门店-海岸城店(182笔评论)</vt:lpstr>
      <vt:lpstr>门店-湖滨店(875笔评论)</vt:lpstr>
      <vt:lpstr>门店-汇金店(632笔评论)</vt:lpstr>
      <vt:lpstr>门店-建邺万达店(853笔评论)</vt:lpstr>
      <vt:lpstr>门店-江阴万达店(77笔评论)</vt:lpstr>
      <vt:lpstr>门店-昆山万达店(31笔评论)</vt:lpstr>
      <vt:lpstr>门店-乐都汇店(1225笔评论)</vt:lpstr>
      <vt:lpstr>门店-玲珑湾店(1966笔评论)</vt:lpstr>
      <vt:lpstr>门店-娄葑店(2074笔评论)</vt:lpstr>
      <vt:lpstr>门店-绿宝店(1887笔评论)</vt:lpstr>
      <vt:lpstr>门店-茂业天地店(2530笔评论)</vt:lpstr>
      <vt:lpstr>门店-宁波环球银泰店(218笔评论)</vt:lpstr>
      <vt:lpstr>门店-上坤城市广场店(2527笔评论)</vt:lpstr>
      <vt:lpstr>门店-绍兴万达店(30笔评论)</vt:lpstr>
      <vt:lpstr>门店-石路国际商城店(224笔评论)</vt:lpstr>
      <vt:lpstr>门店-石路天虹店(3449笔评论)</vt:lpstr>
      <vt:lpstr>门店-世贸广场店(255笔评论)</vt:lpstr>
      <vt:lpstr>门店-双湖广场店(51笔评论)</vt:lpstr>
      <vt:lpstr>门店-苏州人民商场店(1266笔评论)</vt:lpstr>
      <vt:lpstr>门店-泰华商城店(251笔评论)</vt:lpstr>
      <vt:lpstr>门店-桐泾店(2251笔评论)</vt:lpstr>
      <vt:lpstr>门店-万达店(2052笔评论)</vt:lpstr>
      <vt:lpstr>门店-万和城店(162笔评论)</vt:lpstr>
      <vt:lpstr>门店-文汇广场店(106笔评论)</vt:lpstr>
      <vt:lpstr>门店-吾悦广场店(75笔评论)</vt:lpstr>
      <vt:lpstr>门店-吴中店(1732笔评论)</vt:lpstr>
      <vt:lpstr>门店-吴中西路店(361笔评论)</vt:lpstr>
      <vt:lpstr>门店-相城店(1781笔评论)</vt:lpstr>
      <vt:lpstr>门店-星光天地店(76笔评论)</vt:lpstr>
      <vt:lpstr>门店-宜兴店(3笔评论)</vt:lpstr>
      <vt:lpstr>门店-印象城店(75笔评论)</vt:lpstr>
      <vt:lpstr>门店-园区店(2878笔评论)</vt:lpstr>
      <vt:lpstr>门店-园西路店(7笔评论)</vt:lpstr>
      <vt:lpstr>门店-圆融星座店(472笔评论)</vt:lpstr>
      <vt:lpstr>门店-月亮湾店(117笔评论)</vt:lpstr>
      <vt:lpstr>门店-正翔广场店(569笔评论)</vt:lpstr>
      <vt:lpstr>感谢聆听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有家酸菜鱼</dc:title>
  <dc:creator>游璿達</dc:creator>
  <cp:lastModifiedBy>游璿達</cp:lastModifiedBy>
  <cp:revision>27</cp:revision>
  <dcterms:created xsi:type="dcterms:W3CDTF">2017-08-23T02:44:50Z</dcterms:created>
  <dcterms:modified xsi:type="dcterms:W3CDTF">2017-09-04T06:46:28Z</dcterms:modified>
</cp:coreProperties>
</file>